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16.05.2013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29190" y="3786190"/>
            <a:ext cx="3786214" cy="25003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984" y="1000108"/>
            <a:ext cx="52864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8 800 2000 122</a:t>
            </a:r>
          </a:p>
        </p:txBody>
      </p:sp>
      <p:sp>
        <p:nvSpPr>
          <p:cNvPr id="4" name="Прямоугольник 3"/>
          <p:cNvSpPr/>
          <p:nvPr/>
        </p:nvSpPr>
        <p:spPr>
          <a:xfrm rot="19321705">
            <a:off x="1026345" y="2130904"/>
            <a:ext cx="4898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ВЫХОД ЕСТЬ ВСЕГДА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428604"/>
            <a:ext cx="5715008" cy="44291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9869131">
            <a:off x="2190888" y="4002728"/>
            <a:ext cx="63606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ВЫХОД ЕСТЬ ВСЕГДА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4942" y="357166"/>
            <a:ext cx="378815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Поговори со взрослым, которому ты доверяешь</a:t>
            </a:r>
            <a:endParaRPr lang="ru-RU" sz="2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7132" y="714356"/>
            <a:ext cx="63097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8 800 2000 122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4857760"/>
            <a:ext cx="764386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есть люди, 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которым можно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Рассказать все…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285993"/>
            <a:ext cx="6858048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*Неуверен?</a:t>
            </a:r>
          </a:p>
          <a:p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*Не знаешь как быть?</a:t>
            </a:r>
          </a:p>
          <a:p>
            <a:r>
              <a:rPr lang="ru-RU" sz="2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*Не понимают окружающие?</a:t>
            </a:r>
          </a:p>
          <a:p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*Одинок?</a:t>
            </a:r>
            <a:endParaRPr lang="ru-RU" sz="2800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47</Words>
  <Application>Microsoft Office PowerPoint</Application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Аспект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Ефремова О</dc:creator>
  <cp:lastModifiedBy>Ефремова О</cp:lastModifiedBy>
  <cp:revision>1</cp:revision>
  <dcterms:created xsi:type="dcterms:W3CDTF">2013-05-16T06:59:33Z</dcterms:created>
  <dcterms:modified xsi:type="dcterms:W3CDTF">2013-05-16T07:40:16Z</dcterms:modified>
</cp:coreProperties>
</file>